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ierceelectronics.com/sensors/what-a-sensor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927D8-C475-44CC-9F89-AD17489CF3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6241" y="3562164"/>
            <a:ext cx="7020165" cy="2268559"/>
          </a:xfrm>
        </p:spPr>
        <p:txBody>
          <a:bodyPr>
            <a:normAutofit fontScale="90000"/>
          </a:bodyPr>
          <a:lstStyle/>
          <a:p>
            <a:r>
              <a:rPr lang="en-US" sz="3200" u="sng" dirty="0">
                <a:solidFill>
                  <a:srgbClr val="FFFF00"/>
                </a:solidFill>
              </a:rPr>
              <a:t>HUMAN ACTIVITY RECOGNITION WITH SMARTPHONES</a:t>
            </a:r>
            <a:br>
              <a:rPr lang="en-US" sz="3200" u="sng" dirty="0">
                <a:solidFill>
                  <a:srgbClr val="FFFF00"/>
                </a:solidFill>
              </a:rPr>
            </a:br>
            <a:br>
              <a:rPr lang="en-US" sz="3200" u="sng" dirty="0">
                <a:solidFill>
                  <a:srgbClr val="FFFF00"/>
                </a:solidFill>
              </a:rPr>
            </a:br>
            <a:br>
              <a:rPr lang="en-US" sz="3200" dirty="0">
                <a:solidFill>
                  <a:srgbClr val="FFFF00"/>
                </a:solidFill>
              </a:rPr>
            </a:br>
            <a:r>
              <a:rPr lang="en-US" sz="2700" dirty="0">
                <a:solidFill>
                  <a:schemeClr val="tx2">
                    <a:lumMod val="9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Under the guidance of,</a:t>
            </a:r>
            <a:br>
              <a:rPr lang="en-US" sz="2700" dirty="0">
                <a:solidFill>
                  <a:schemeClr val="tx2">
                    <a:lumMod val="9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US" sz="2700" dirty="0">
                <a:solidFill>
                  <a:schemeClr val="tx2">
                    <a:lumMod val="9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Sneha Mam</a:t>
            </a:r>
            <a:endParaRPr lang="en-IN" sz="2700" dirty="0">
              <a:solidFill>
                <a:schemeClr val="tx2">
                  <a:lumMod val="9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B041D5-83FE-49EC-B380-70C4594AE5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MACHINE LEARNING PROJECT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90615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70471-1D8E-47A0-8716-C1B7105F5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Problem Statement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C603C-1D1F-4E19-AB8B-CFFAF5746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0" i="0" dirty="0">
                <a:effectLst/>
                <a:latin typeface="Inter" panose="020B0502030000000004" pitchFamily="34" charset="0"/>
              </a:rPr>
              <a:t>The experiments have been carried out with a group of 30 volunteers within an age bracket of 19-48 years. Each person performed six activities (WALKING, WALKING</a:t>
            </a:r>
            <a:r>
              <a:rPr lang="en-US" b="0" i="1" dirty="0">
                <a:effectLst/>
                <a:latin typeface="Inter" panose="020B0502030000000004" pitchFamily="34" charset="0"/>
              </a:rPr>
              <a:t>UPSTAIRS, WALKING</a:t>
            </a:r>
            <a:r>
              <a:rPr lang="en-US" b="0" i="0" dirty="0">
                <a:effectLst/>
                <a:latin typeface="Inter" panose="020B0502030000000004" pitchFamily="34" charset="0"/>
              </a:rPr>
              <a:t>DOWNSTAIRS, SITTING, STANDING, LAYING) wearing a smartphone (Samsung Galaxy S II) on the waist. Using its embedded accelerometer and gyroscope, we captured 3-axial linear acceleration and 3-axial angular velocity at a constant rate of 50Hz. The experiments have been video-recorded to label the data manually. The obtained dataset has been randomly partitioned into two sets, where 70% of the volunteers was selected for generating the training data and 30% the test data.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72731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8B71F-822C-4FE2-8CE0-1A67BA787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OBJECTIVE :-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BE437-D4C9-4C5E-8F93-C19A30D0F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3599" y="1358283"/>
            <a:ext cx="7796540" cy="543313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i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objective is to classify activities into one of the six activities performed</a:t>
            </a:r>
            <a:r>
              <a:rPr lang="en-US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Accelerometer - </a:t>
            </a:r>
            <a:r>
              <a:rPr lang="en-US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 accelerometer is an electronic </a:t>
            </a:r>
            <a:r>
              <a:rPr lang="en-US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sensor</a:t>
            </a:r>
            <a:r>
              <a:rPr lang="en-US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that measures the acceleration forces acting on an object, in order to determine the object’s position in space and monitor the object’s movement.</a:t>
            </a:r>
          </a:p>
          <a:p>
            <a:pPr marL="0" indent="0">
              <a:buNone/>
            </a:pPr>
            <a:r>
              <a:rPr lang="en-US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Gyroscope - A Gyroscope can be understood as a device that is used to maintain a reference direction or provide stability in navigation, stabilizers, etc. Similarly, a gyroscope or a Gyro sensor is present in your smartphone to sense angular rotational velocity and acceleration.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807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15875-F033-4A2D-8C08-75C938604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Algorithm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77D43-CC66-4479-9C93-FA09277B4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3599" y="2052116"/>
            <a:ext cx="7958330" cy="39978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FF0000"/>
                </a:solidFill>
              </a:rPr>
              <a:t>SUPPORT VECTOR MACHINE</a:t>
            </a:r>
            <a:endParaRPr lang="en-IN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5133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82B30-E09F-44C8-9ADF-DD27FA359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Demo -</a:t>
            </a:r>
            <a:endParaRPr lang="en-IN" dirty="0"/>
          </a:p>
        </p:txBody>
      </p:sp>
      <p:pic>
        <p:nvPicPr>
          <p:cNvPr id="4" name="Demo of Human activity recognition using machine learning and smartphone">
            <a:hlinkClick r:id="" action="ppaction://media"/>
            <a:extLst>
              <a:ext uri="{FF2B5EF4-FFF2-40B4-BE49-F238E27FC236}">
                <a16:creationId xmlns:a16="http://schemas.microsoft.com/office/drawing/2014/main" id="{EC03DC42-EBF0-4491-BA16-3F3E7A4327A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04008" y="1571348"/>
            <a:ext cx="8602462" cy="4998128"/>
          </a:xfrm>
        </p:spPr>
      </p:pic>
    </p:spTree>
    <p:extLst>
      <p:ext uri="{BB962C8B-B14F-4D97-AF65-F5344CB8AC3E}">
        <p14:creationId xmlns:p14="http://schemas.microsoft.com/office/powerpoint/2010/main" val="1804922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7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TM16401375[[fn=Madison]]</Template>
  <TotalTime>208</TotalTime>
  <Words>243</Words>
  <Application>Microsoft Office PowerPoint</Application>
  <PresentationFormat>Widescreen</PresentationFormat>
  <Paragraphs>13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Cambria</vt:lpstr>
      <vt:lpstr>Inter</vt:lpstr>
      <vt:lpstr>MS Shell Dlg 2</vt:lpstr>
      <vt:lpstr>Wingdings</vt:lpstr>
      <vt:lpstr>Wingdings 3</vt:lpstr>
      <vt:lpstr>Madison</vt:lpstr>
      <vt:lpstr>HUMAN ACTIVITY RECOGNITION WITH SMARTPHONES   Under the guidance of, Sneha Mam</vt:lpstr>
      <vt:lpstr>Problem Statement</vt:lpstr>
      <vt:lpstr>OBJECTIVE :-</vt:lpstr>
      <vt:lpstr>Machine Learning Algorithm</vt:lpstr>
      <vt:lpstr>Demo -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 ACTIVITY RECOGNITION WITH SMARTPHONES   Under the guidance of, Sneha Mam</dc:title>
  <dc:creator>siddharth waghmare</dc:creator>
  <cp:lastModifiedBy>siddharth waghmare</cp:lastModifiedBy>
  <cp:revision>7</cp:revision>
  <dcterms:created xsi:type="dcterms:W3CDTF">2021-04-15T02:18:18Z</dcterms:created>
  <dcterms:modified xsi:type="dcterms:W3CDTF">2021-04-19T20:01:43Z</dcterms:modified>
</cp:coreProperties>
</file>

<file path=docProps/thumbnail.jpeg>
</file>